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9" r:id="rId5"/>
    <p:sldId id="265" r:id="rId6"/>
    <p:sldId id="258" r:id="rId7"/>
    <p:sldId id="259" r:id="rId8"/>
    <p:sldId id="271" r:id="rId9"/>
    <p:sldId id="262" r:id="rId10"/>
    <p:sldId id="272" r:id="rId11"/>
    <p:sldId id="266" r:id="rId12"/>
    <p:sldId id="263" r:id="rId13"/>
    <p:sldId id="270" r:id="rId14"/>
    <p:sldId id="273" r:id="rId15"/>
    <p:sldId id="264" r:id="rId16"/>
    <p:sldId id="260" r:id="rId17"/>
    <p:sldId id="261" r:id="rId18"/>
    <p:sldId id="268" r:id="rId19"/>
    <p:sldId id="274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6A9A8-4446-61C3-B3BA-B7FD4AB03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49F178-5DF5-4E6C-7FAA-5C7B55070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04C690-A559-2115-3595-A80395AA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FD96BC-5A26-3E74-BA89-A96B4B13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CE205B-6F31-A5AD-40C8-16AE0B30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75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3B238-1127-02D3-D071-040B5205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6989DA-F08F-CA62-6310-2BC2454C9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840F32-C658-6909-4C8A-F08566CC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D93C9-4604-B6F0-044F-78534CC5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77B991-9789-0162-B3C8-C4698B4E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4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8700D8E-1617-47C6-8CA7-1B5A549BB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F9465E-C264-4EA6-176E-EB438A4F8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A49C48-12E5-1D91-947D-0DC4B5AC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D71C30-7708-E2A2-0D58-C69B4EEA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C4DC01-FB60-0E62-489A-38F4BFBA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25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FD09B-533B-92CA-6A0E-D6AAC08C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55F08-EC71-1CD2-40AF-BA2B70809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511A47-E791-D288-BC75-A2CBC0FB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2955F7-AFB8-05EA-9A84-8E697A2D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26195B-9837-7730-C3C2-92DCDA80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21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AD20B-1F3A-B84D-3E95-C485DEF5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AC2F17-B24A-D03F-BAF8-1966398AB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34A7F-67C2-749E-F039-A1C9EA07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49281-99F4-BD3A-D501-EF9FFBCE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FDE182-6B0E-B2B0-2C63-0A75393C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72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23934-3809-519E-C109-0F60B787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1BA3B2-51B3-5E41-3F88-899FD5BFC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AA4E85-D11C-2E7F-BFCB-59BD8C799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A30271-121B-C936-8CB6-A913C954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F688E6-2CA2-35BA-F0E5-3CB87119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1D1CE9-E604-675D-6459-B2B800D2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36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17B3C-9342-B28C-1B9B-CC988119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CEE6D4-CEFC-C384-5131-76747408F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DFB788-AC28-74E5-AD61-6D847C878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F8A737-156A-F2A9-6BE8-38C3D8644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2EB1D48-B993-1D0B-A5CC-21BF5DC4E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254D711-2620-4ACE-C478-98DD9D79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6338EFB-0F7C-6D2B-2588-566A7A69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14FBB24-0823-6906-F176-8D84BF89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24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3EB60-4C82-FC94-32CF-B34E11A8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C581D1-F7F3-0179-F8C0-0BBC9555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301692-31B5-E1A1-3F8B-BE0EA373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C05C8F-AEAE-3C80-EF17-AFE66F23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072C7A-2EE2-518D-41E0-179AB0AF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20A2FB-57B9-E3EF-9568-4F0B3254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B5E7A2-4F30-B207-C0B5-DED1AEE1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9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71B3-BE0C-E594-E966-9AB7E1F6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5AEA75-4E6F-5C54-3C9E-A31D6EBA4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D8641A-1479-3365-BE83-78E6D6706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FD950C-55F0-9135-8CC6-A49A383A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3E7A4A-2FCE-EBE2-321C-8B57977A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114273-FC70-1300-377C-CCE22C19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88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12CFD-851A-5764-BC2C-3792EC4D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3786453-9A8C-4990-8454-AD67538EB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82FC83-0354-7777-55EC-A92F1FBE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9B5526-A568-ACEA-A910-5FD5E4F3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91BAF5-3D3C-11E6-FBA9-E795402E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0F4B29-A56B-0A34-7F1D-8DF57530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90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324D95-2A60-A569-2A09-1BC1855A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B53FB7-1285-70F3-6A1C-AFAC8040F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A06458-B720-7D00-CF2B-B2FE2FE40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300B-E656-4462-B699-EAE7D5FE0C51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0700E8-0842-164C-4B52-ABB41265E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5D648F-B1FF-389C-0E75-3E3B5D67F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E61E-8154-4594-B3A6-BB3A8CB05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1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B9C91-3A58-DF60-514B-FCF08AACC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02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Wie können Bildungsorte kooperieren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und warum sollten sie das tun?</a:t>
            </a:r>
          </a:p>
        </p:txBody>
      </p:sp>
    </p:spTree>
    <p:extLst>
      <p:ext uri="{BB962C8B-B14F-4D97-AF65-F5344CB8AC3E}">
        <p14:creationId xmlns:p14="http://schemas.microsoft.com/office/powerpoint/2010/main" val="358376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9870F-D9BA-17DA-81CE-766BB194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Warum?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99D3FA-4B52-C04D-28DE-1FBDCD14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3600" dirty="0"/>
          </a:p>
          <a:p>
            <a:pPr algn="ctr"/>
            <a:r>
              <a:rPr lang="de-DE" sz="3600" dirty="0"/>
              <a:t> Orte sind keine Prozesse</a:t>
            </a:r>
          </a:p>
        </p:txBody>
      </p:sp>
    </p:spTree>
    <p:extLst>
      <p:ext uri="{BB962C8B-B14F-4D97-AF65-F5344CB8AC3E}">
        <p14:creationId xmlns:p14="http://schemas.microsoft.com/office/powerpoint/2010/main" val="146230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39D8933-E691-94E7-B7F8-F0BD9C1BF2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77" y="0"/>
            <a:ext cx="7594113" cy="68966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787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9870F-D9BA-17DA-81CE-766BB194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Warum?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99D3FA-4B52-C04D-28DE-1FBDCD14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Nochmal ein „Was“?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/>
              <a:t>Kooperation? </a:t>
            </a:r>
          </a:p>
          <a:p>
            <a:pPr algn="ctr"/>
            <a:r>
              <a:rPr lang="de-DE" sz="3600" dirty="0"/>
              <a:t>„gemeinsame Ziele arbeitsteilig verfolgen“</a:t>
            </a:r>
          </a:p>
          <a:p>
            <a:pPr algn="ctr"/>
            <a:endParaRPr lang="de-DE" sz="3600" dirty="0"/>
          </a:p>
          <a:p>
            <a:pPr algn="ctr"/>
            <a:r>
              <a:rPr lang="de-DE" dirty="0"/>
              <a:t>nicht Dasselbe tun</a:t>
            </a:r>
          </a:p>
          <a:p>
            <a:pPr algn="ctr"/>
            <a:r>
              <a:rPr lang="de-DE" dirty="0"/>
              <a:t>seinen Teil zu einem Ganzen beitragen</a:t>
            </a:r>
          </a:p>
        </p:txBody>
      </p:sp>
    </p:spTree>
    <p:extLst>
      <p:ext uri="{BB962C8B-B14F-4D97-AF65-F5344CB8AC3E}">
        <p14:creationId xmlns:p14="http://schemas.microsoft.com/office/powerpoint/2010/main" val="210049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9870F-D9BA-17DA-81CE-766BB194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Warum?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99D3FA-4B52-C04D-28DE-1FBDCD14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/>
              <a:t>Was ist „das Ganze“?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/>
              <a:t>Bildung </a:t>
            </a:r>
          </a:p>
          <a:p>
            <a:pPr algn="ctr"/>
            <a:r>
              <a:rPr lang="de-DE" sz="3600" dirty="0"/>
              <a:t>ganzheitlich, integriert, ausgewogen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/>
              <a:t>„</a:t>
            </a:r>
            <a:r>
              <a:rPr lang="de-DE" sz="3600" i="1" dirty="0" err="1"/>
              <a:t>proportionierlich</a:t>
            </a:r>
            <a:r>
              <a:rPr lang="de-DE" sz="3600" dirty="0"/>
              <a:t>“ (Humboldt)</a:t>
            </a:r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9840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>
            <a:extLst>
              <a:ext uri="{FF2B5EF4-FFF2-40B4-BE49-F238E27FC236}">
                <a16:creationId xmlns:a16="http://schemas.microsoft.com/office/drawing/2014/main" id="{5D2BBAE3-2EC9-5308-3236-7EFC0AE96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07" y="0"/>
            <a:ext cx="8059365" cy="68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00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9870F-D9BA-17DA-81CE-766BB194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Warum?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99D3FA-4B52-C04D-28DE-1FBDCD14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de-DE" sz="3200" dirty="0"/>
              <a:t>Pädagogik in sektoral-funktionalen Gesellschaften </a:t>
            </a:r>
            <a:br>
              <a:rPr lang="de-DE" altLang="de-DE" sz="3200" dirty="0"/>
            </a:br>
            <a:r>
              <a:rPr lang="de-DE" altLang="de-DE" sz="3200" dirty="0"/>
              <a:t>kann nicht in einer einzelnen Institution gelingen.</a:t>
            </a:r>
          </a:p>
          <a:p>
            <a:pPr algn="ctr"/>
            <a:r>
              <a:rPr lang="de-DE" sz="3200" dirty="0"/>
              <a:t>Ausbildung: sektoral-funktional</a:t>
            </a:r>
          </a:p>
          <a:p>
            <a:pPr algn="ctr"/>
            <a:endParaRPr lang="de-DE" altLang="de-DE" sz="3200" dirty="0"/>
          </a:p>
          <a:p>
            <a:pPr algn="ctr"/>
            <a:r>
              <a:rPr lang="de-DE" altLang="de-DE" sz="3200" dirty="0"/>
              <a:t>Chancen für demokratische Identitätsbildung</a:t>
            </a:r>
          </a:p>
          <a:p>
            <a:pPr algn="ctr"/>
            <a:r>
              <a:rPr lang="de-DE" altLang="de-DE" sz="3200" i="1" dirty="0"/>
              <a:t>„</a:t>
            </a:r>
            <a:r>
              <a:rPr lang="de-DE" altLang="de-DE" sz="3200" i="1" dirty="0" err="1"/>
              <a:t>interplay</a:t>
            </a:r>
            <a:r>
              <a:rPr lang="de-DE" altLang="de-DE" sz="3200" i="1" dirty="0"/>
              <a:t> </a:t>
            </a:r>
            <a:r>
              <a:rPr lang="de-DE" altLang="de-DE" sz="3200" i="1" dirty="0" err="1"/>
              <a:t>with</a:t>
            </a:r>
            <a:r>
              <a:rPr lang="de-DE" altLang="de-DE" sz="3200" i="1" dirty="0"/>
              <a:t> </a:t>
            </a:r>
            <a:r>
              <a:rPr lang="de-DE" altLang="de-DE" sz="3200" i="1" dirty="0" err="1"/>
              <a:t>other</a:t>
            </a:r>
            <a:r>
              <a:rPr lang="de-DE" altLang="de-DE" sz="3200" i="1" dirty="0"/>
              <a:t> </a:t>
            </a:r>
            <a:r>
              <a:rPr lang="de-DE" altLang="de-DE" sz="3200" i="1" dirty="0" err="1"/>
              <a:t>forms</a:t>
            </a:r>
            <a:r>
              <a:rPr lang="de-DE" altLang="de-DE" sz="3200" i="1" dirty="0"/>
              <a:t> </a:t>
            </a:r>
            <a:r>
              <a:rPr lang="de-DE" altLang="de-DE" sz="3200" i="1" dirty="0" err="1"/>
              <a:t>of</a:t>
            </a:r>
            <a:r>
              <a:rPr lang="de-DE" altLang="de-DE" sz="3200" i="1" dirty="0"/>
              <a:t> </a:t>
            </a:r>
            <a:r>
              <a:rPr lang="de-DE" altLang="de-DE" sz="3200" i="1" dirty="0" err="1"/>
              <a:t>associations</a:t>
            </a:r>
            <a:r>
              <a:rPr lang="de-DE" altLang="de-DE" sz="3200" i="1" dirty="0"/>
              <a:t>“</a:t>
            </a:r>
            <a:r>
              <a:rPr lang="de-DE" altLang="de-DE" sz="3200" dirty="0"/>
              <a:t> (Dewey)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23679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64E82-270D-46A9-4536-1914329F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Wie?</a:t>
            </a:r>
          </a:p>
        </p:txBody>
      </p:sp>
    </p:spTree>
    <p:extLst>
      <p:ext uri="{BB962C8B-B14F-4D97-AF65-F5344CB8AC3E}">
        <p14:creationId xmlns:p14="http://schemas.microsoft.com/office/powerpoint/2010/main" val="423150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AB173-D582-6BCD-215C-95F7E457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Wie kooperieren?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32917C-FC21-4BE6-9DE3-9FA525F4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3200" dirty="0"/>
              <a:t>„gemeinsames pädagogisches und künstlerisches </a:t>
            </a:r>
            <a:br>
              <a:rPr lang="de-DE" sz="3200" dirty="0"/>
            </a:br>
            <a:r>
              <a:rPr lang="de-DE" sz="3200" dirty="0"/>
              <a:t>Grundverständnis“ und „Qualitätsverständnis“</a:t>
            </a:r>
          </a:p>
          <a:p>
            <a:pPr algn="ctr"/>
            <a:endParaRPr lang="de-DE" sz="3600" dirty="0"/>
          </a:p>
          <a:p>
            <a:pPr algn="ctr"/>
            <a:r>
              <a:rPr lang="de-DE" sz="3600" b="1" dirty="0"/>
              <a:t>gemeinsame Ziele </a:t>
            </a:r>
            <a:r>
              <a:rPr lang="de-DE" sz="3600" dirty="0"/>
              <a:t>formulieren und </a:t>
            </a:r>
            <a:br>
              <a:rPr lang="de-DE" sz="3600" dirty="0"/>
            </a:br>
            <a:r>
              <a:rPr lang="de-DE" sz="3600" dirty="0"/>
              <a:t>darauf bezogene </a:t>
            </a:r>
            <a:r>
              <a:rPr lang="de-DE" sz="3600" b="1" dirty="0"/>
              <a:t>Arbeitsteilung</a:t>
            </a:r>
            <a:r>
              <a:rPr lang="de-DE" sz="3600" dirty="0"/>
              <a:t> entwickeln</a:t>
            </a:r>
          </a:p>
          <a:p>
            <a:pPr algn="ctr"/>
            <a:endParaRPr lang="de-DE" sz="3600" dirty="0"/>
          </a:p>
          <a:p>
            <a:pPr algn="ctr"/>
            <a:r>
              <a:rPr lang="de-DE" sz="3200" dirty="0"/>
              <a:t>Anerkennung (vielleicht sogar Wertschätzung) </a:t>
            </a:r>
            <a:br>
              <a:rPr lang="de-DE" sz="3200" dirty="0"/>
            </a:br>
            <a:r>
              <a:rPr lang="de-DE" sz="3200" dirty="0"/>
              <a:t>der Andersartigkeit andere Bildungsorte/-settings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22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5C8F6-4C1A-F888-39E0-B78C1FC0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Wie nicht?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2A8669-39BD-247A-2A37-403ABF79E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500" dirty="0"/>
              <a:t>Dienstleistung</a:t>
            </a:r>
          </a:p>
          <a:p>
            <a:pPr algn="ctr"/>
            <a:r>
              <a:rPr lang="de-DE" sz="3500" dirty="0"/>
              <a:t>Delegation</a:t>
            </a:r>
          </a:p>
          <a:p>
            <a:pPr algn="ctr"/>
            <a:r>
              <a:rPr lang="de-DE" sz="3500" dirty="0"/>
              <a:t>Inkorporation</a:t>
            </a:r>
          </a:p>
          <a:p>
            <a:pPr algn="ctr"/>
            <a:r>
              <a:rPr lang="de-DE" sz="3500" dirty="0"/>
              <a:t>Identifikation</a:t>
            </a:r>
          </a:p>
          <a:p>
            <a:pPr marL="0" indent="0" algn="ctr">
              <a:buNone/>
            </a:pPr>
            <a:endParaRPr lang="de-DE" sz="3500" dirty="0"/>
          </a:p>
          <a:p>
            <a:pPr algn="ctr"/>
            <a:r>
              <a:rPr lang="de-DE" sz="3500" dirty="0"/>
              <a:t>über Problemzuschreibungen definieren</a:t>
            </a:r>
          </a:p>
          <a:p>
            <a:pPr algn="ctr"/>
            <a:r>
              <a:rPr lang="de-DE" sz="3500" dirty="0"/>
              <a:t>Schülerrolle und </a:t>
            </a:r>
            <a:r>
              <a:rPr lang="de-DE" sz="3500" dirty="0" err="1"/>
              <a:t>Jugendlichsein</a:t>
            </a:r>
            <a:r>
              <a:rPr lang="de-DE" sz="3500" dirty="0"/>
              <a:t> vermischen</a:t>
            </a:r>
          </a:p>
        </p:txBody>
      </p:sp>
    </p:spTree>
    <p:extLst>
      <p:ext uri="{BB962C8B-B14F-4D97-AF65-F5344CB8AC3E}">
        <p14:creationId xmlns:p14="http://schemas.microsoft.com/office/powerpoint/2010/main" val="202018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B9C91-3A58-DF60-514B-FCF08AACC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02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Wie können Bildungsorte kooperieren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und warum sollten sie das tun?</a:t>
            </a:r>
          </a:p>
        </p:txBody>
      </p:sp>
    </p:spTree>
    <p:extLst>
      <p:ext uri="{BB962C8B-B14F-4D97-AF65-F5344CB8AC3E}">
        <p14:creationId xmlns:p14="http://schemas.microsoft.com/office/powerpoint/2010/main" val="28695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D56A0-C151-5CEF-2840-33441D5B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22F849-68F0-CFDF-84FB-5CC59D17D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900" dirty="0"/>
              <a:t>anknüpfen</a:t>
            </a:r>
          </a:p>
          <a:p>
            <a:pPr algn="ctr"/>
            <a:endParaRPr lang="de-DE" sz="3900" dirty="0"/>
          </a:p>
          <a:p>
            <a:pPr algn="ctr"/>
            <a:r>
              <a:rPr lang="de-DE" sz="3900" dirty="0"/>
              <a:t>verdrehen  </a:t>
            </a:r>
          </a:p>
          <a:p>
            <a:pPr marL="514350" indent="-514350" algn="ctr">
              <a:buAutoNum type="arabicPeriod"/>
            </a:pPr>
            <a:r>
              <a:rPr lang="de-DE" sz="3000" dirty="0"/>
              <a:t>Warum?</a:t>
            </a:r>
          </a:p>
          <a:p>
            <a:pPr marL="514350" indent="-514350" algn="ctr">
              <a:buAutoNum type="arabicPeriod"/>
            </a:pPr>
            <a:r>
              <a:rPr lang="de-DE" sz="3000" dirty="0"/>
              <a:t>Wie?</a:t>
            </a:r>
          </a:p>
          <a:p>
            <a:pPr algn="ctr"/>
            <a:endParaRPr lang="de-DE" sz="3900" dirty="0"/>
          </a:p>
          <a:p>
            <a:pPr algn="ctr"/>
            <a:r>
              <a:rPr lang="de-DE" sz="3900" dirty="0"/>
              <a:t>ordnen</a:t>
            </a:r>
          </a:p>
        </p:txBody>
      </p:sp>
    </p:spTree>
    <p:extLst>
      <p:ext uri="{BB962C8B-B14F-4D97-AF65-F5344CB8AC3E}">
        <p14:creationId xmlns:p14="http://schemas.microsoft.com/office/powerpoint/2010/main" val="268597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D56A0-C151-5CEF-2840-33441D5B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anknüpfen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22F849-68F0-CFDF-84FB-5CC59D17D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3600" dirty="0"/>
          </a:p>
          <a:p>
            <a:pPr algn="ctr"/>
            <a:r>
              <a:rPr lang="de-DE" sz="3900" dirty="0"/>
              <a:t>„Dialog“</a:t>
            </a:r>
          </a:p>
          <a:p>
            <a:pPr algn="ctr"/>
            <a:endParaRPr lang="de-DE" sz="3900" dirty="0"/>
          </a:p>
          <a:p>
            <a:pPr algn="ctr"/>
            <a:r>
              <a:rPr lang="de-DE" sz="3900" dirty="0"/>
              <a:t>„Landschaft“</a:t>
            </a:r>
          </a:p>
        </p:txBody>
      </p:sp>
    </p:spTree>
    <p:extLst>
      <p:ext uri="{BB962C8B-B14F-4D97-AF65-F5344CB8AC3E}">
        <p14:creationId xmlns:p14="http://schemas.microsoft.com/office/powerpoint/2010/main" val="319451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>
            <a:extLst>
              <a:ext uri="{FF2B5EF4-FFF2-40B4-BE49-F238E27FC236}">
                <a16:creationId xmlns:a16="http://schemas.microsoft.com/office/drawing/2014/main" id="{5D2BBAE3-2EC9-5308-3236-7EFC0AE96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17" y="171519"/>
            <a:ext cx="8059365" cy="68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72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FAA08D8-CC64-8958-23E1-4D4714FA41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8" y="1690688"/>
            <a:ext cx="7346058" cy="49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F22644C-9BE6-805F-F6A5-7B1246EB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94" y="258417"/>
            <a:ext cx="7346058" cy="478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12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866D4-2679-92FD-7C69-B6A1AD61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Warum kooperieren?</a:t>
            </a:r>
          </a:p>
        </p:txBody>
      </p:sp>
    </p:spTree>
    <p:extLst>
      <p:ext uri="{BB962C8B-B14F-4D97-AF65-F5344CB8AC3E}">
        <p14:creationId xmlns:p14="http://schemas.microsoft.com/office/powerpoint/2010/main" val="227345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9870F-D9BA-17DA-81CE-766BB194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Warum?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99D3FA-4B52-C04D-28DE-1FBDCD14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Achtung! „normativ“</a:t>
            </a:r>
          </a:p>
          <a:p>
            <a:pPr algn="ctr"/>
            <a:endParaRPr lang="de-DE" sz="4000" dirty="0"/>
          </a:p>
          <a:p>
            <a:pPr algn="ctr"/>
            <a:r>
              <a:rPr lang="de-DE" sz="4000" dirty="0"/>
              <a:t>Begründete </a:t>
            </a:r>
            <a:r>
              <a:rPr lang="de-DE" sz="4000" dirty="0" err="1"/>
              <a:t>Sollenserwartungen</a:t>
            </a:r>
            <a:endParaRPr lang="de-DE" sz="4000" dirty="0"/>
          </a:p>
          <a:p>
            <a:pPr algn="ctr"/>
            <a:r>
              <a:rPr lang="de-DE" sz="4000" dirty="0"/>
              <a:t>Ansprüche</a:t>
            </a:r>
          </a:p>
          <a:p>
            <a:pPr algn="ctr"/>
            <a:r>
              <a:rPr lang="de-DE" sz="4000" dirty="0"/>
              <a:t>Ansprache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69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9870F-D9BA-17DA-81CE-766BB194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Warum?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99D3FA-4B52-C04D-28DE-1FBDCD14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pPr algn="ctr"/>
            <a:r>
              <a:rPr lang="de-DE" sz="6600" i="1" dirty="0"/>
              <a:t> </a:t>
            </a:r>
            <a:r>
              <a:rPr lang="de-DE" sz="6600" i="1" dirty="0" err="1"/>
              <a:t>theoria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115797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9870F-D9BA-17DA-81CE-766BB194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Warum?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99D3FA-4B52-C04D-28DE-1FBDCD14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3200" dirty="0"/>
          </a:p>
          <a:p>
            <a:pPr algn="ctr"/>
            <a:r>
              <a:rPr lang="de-DE" sz="3600" dirty="0"/>
              <a:t>Was sind eher formale, </a:t>
            </a:r>
          </a:p>
          <a:p>
            <a:pPr algn="ctr"/>
            <a:r>
              <a:rPr lang="de-DE" sz="3600" dirty="0"/>
              <a:t>was eher non-formale Bildungsorte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/>
              <a:t>-settings?</a:t>
            </a:r>
          </a:p>
        </p:txBody>
      </p:sp>
    </p:spTree>
    <p:extLst>
      <p:ext uri="{BB962C8B-B14F-4D97-AF65-F5344CB8AC3E}">
        <p14:creationId xmlns:p14="http://schemas.microsoft.com/office/powerpoint/2010/main" val="107380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Breitbild</PresentationFormat>
  <Paragraphs>71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</vt:lpstr>
      <vt:lpstr>Wie können Bildungsorte kooperieren   und warum sollten sie das tun?</vt:lpstr>
      <vt:lpstr>Menu</vt:lpstr>
      <vt:lpstr>anknüpfen</vt:lpstr>
      <vt:lpstr>PowerPoint-Präsentation</vt:lpstr>
      <vt:lpstr>PowerPoint-Präsentation</vt:lpstr>
      <vt:lpstr>1. Warum kooperieren?</vt:lpstr>
      <vt:lpstr>1. Warum?</vt:lpstr>
      <vt:lpstr>1. Warum?</vt:lpstr>
      <vt:lpstr>1. Warum?</vt:lpstr>
      <vt:lpstr>1. Warum?</vt:lpstr>
      <vt:lpstr>PowerPoint-Präsentation</vt:lpstr>
      <vt:lpstr>1. Warum?</vt:lpstr>
      <vt:lpstr>1. Warum?</vt:lpstr>
      <vt:lpstr>PowerPoint-Präsentation</vt:lpstr>
      <vt:lpstr>1. Warum?</vt:lpstr>
      <vt:lpstr>2. Wie?</vt:lpstr>
      <vt:lpstr>2. Wie kooperieren?</vt:lpstr>
      <vt:lpstr>2. Wie nicht?</vt:lpstr>
      <vt:lpstr>Wie können Bildungsorte kooperieren   und warum sollten sie das tun?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können Bildungsorte kooperieren – und warum sollten sie das tun?</dc:title>
  <dc:creator>Coelen, Thomas, Prof. Dr.</dc:creator>
  <cp:lastModifiedBy>Coelen, Thomas, Prof. Dr.</cp:lastModifiedBy>
  <cp:revision>12</cp:revision>
  <dcterms:created xsi:type="dcterms:W3CDTF">2022-07-14T04:01:51Z</dcterms:created>
  <dcterms:modified xsi:type="dcterms:W3CDTF">2022-07-14T06:48:45Z</dcterms:modified>
</cp:coreProperties>
</file>